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6" r:id="rId3"/>
    <p:sldId id="265" r:id="rId4"/>
    <p:sldId id="267" r:id="rId5"/>
    <p:sldId id="266" r:id="rId6"/>
    <p:sldId id="273" r:id="rId7"/>
    <p:sldId id="258" r:id="rId8"/>
    <p:sldId id="259" r:id="rId9"/>
    <p:sldId id="269" r:id="rId10"/>
    <p:sldId id="260" r:id="rId11"/>
    <p:sldId id="261" r:id="rId12"/>
    <p:sldId id="262" r:id="rId13"/>
    <p:sldId id="275" r:id="rId14"/>
    <p:sldId id="264" r:id="rId15"/>
    <p:sldId id="278" r:id="rId16"/>
    <p:sldId id="277" r:id="rId17"/>
    <p:sldId id="263" r:id="rId18"/>
    <p:sldId id="270" r:id="rId19"/>
    <p:sldId id="272" r:id="rId20"/>
    <p:sldId id="274" r:id="rId21"/>
    <p:sldId id="257" r:id="rId22"/>
    <p:sldId id="271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bc17b26" initials="k" lastIdx="3" clrIdx="0">
    <p:extLst>
      <p:ext uri="{19B8F6BF-5375-455C-9EA6-DF929625EA0E}">
        <p15:presenceInfo xmlns:p15="http://schemas.microsoft.com/office/powerpoint/2012/main" userId="kbc17b2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kumimoji="1"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kumimoji="1"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kumimoji="1"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 rot="21420000">
            <a:off x="965767" y="1002003"/>
            <a:ext cx="9755187" cy="1211267"/>
          </a:xfrm>
        </p:spPr>
        <p:txBody>
          <a:bodyPr/>
          <a:lstStyle/>
          <a:p>
            <a:r>
              <a:rPr lang="ja-JP" altLang="en-US" dirty="0" smtClean="0">
                <a:latin typeface="+mn-ea"/>
                <a:ea typeface="+mn-ea"/>
              </a:rPr>
              <a:t>卒業</a:t>
            </a:r>
            <a:r>
              <a:rPr lang="ja-JP" altLang="en-US" dirty="0">
                <a:latin typeface="+mn-ea"/>
                <a:ea typeface="+mn-ea"/>
              </a:rPr>
              <a:t>研究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1420000">
            <a:off x="1287133" y="2941919"/>
            <a:ext cx="9755187" cy="1909382"/>
          </a:xfrm>
        </p:spPr>
        <p:txBody>
          <a:bodyPr/>
          <a:lstStyle/>
          <a:p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プレゼン制作　山上　</a:t>
            </a:r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輝</a:t>
            </a:r>
            <a:endParaRPr kumimoji="1" lang="en-US" altLang="ja-JP" sz="36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36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V</a:t>
            </a:r>
            <a:r>
              <a:rPr lang="en-US" altLang="ja-JP" sz="3600" cap="none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tuber</a:t>
            </a:r>
            <a:r>
              <a:rPr lang="ja-JP" altLang="en-US" sz="36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大好き班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" y="1457017"/>
            <a:ext cx="5365954" cy="48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704"/>
            <a:ext cx="7582103" cy="4264933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7480681" y="1606732"/>
            <a:ext cx="4302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4000" dirty="0" smtClean="0"/>
              <a:t>しかしここで事件が</a:t>
            </a:r>
            <a:endParaRPr kumimoji="1" lang="en-US" altLang="ja-JP" sz="4000" dirty="0" smtClean="0"/>
          </a:p>
          <a:p>
            <a:pPr algn="r"/>
            <a:r>
              <a:rPr kumimoji="1" lang="ja-JP" altLang="en-US" sz="4000" dirty="0" smtClean="0"/>
              <a:t>起きてしまう</a:t>
            </a:r>
            <a:endParaRPr kumimoji="1" lang="ja-JP" altLang="en-US" sz="4000" dirty="0"/>
          </a:p>
        </p:txBody>
      </p:sp>
      <p:sp>
        <p:nvSpPr>
          <p:cNvPr id="2" name="テキスト ボックス 1"/>
          <p:cNvSpPr txBox="1"/>
          <p:nvPr/>
        </p:nvSpPr>
        <p:spPr>
          <a:xfrm rot="19436744">
            <a:off x="7499550" y="39895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＼生レバー／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rot="20756063">
            <a:off x="7902640" y="44851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＼生レバー／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112151">
            <a:off x="9071534" y="40891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＼たまにユッケー／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6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41" y="2717075"/>
            <a:ext cx="4646066" cy="3620816"/>
          </a:xfrm>
          <a:prstGeom prst="rect">
            <a:avLst/>
          </a:prstGeo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6" y="2661655"/>
            <a:ext cx="4558147" cy="3570548"/>
          </a:xfrm>
        </p:spPr>
      </p:pic>
      <p:sp>
        <p:nvSpPr>
          <p:cNvPr id="7" name="雲 6"/>
          <p:cNvSpPr/>
          <p:nvPr/>
        </p:nvSpPr>
        <p:spPr>
          <a:xfrm>
            <a:off x="387925" y="1"/>
            <a:ext cx="11305781" cy="271707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31273" y="208141"/>
            <a:ext cx="1047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+mj-ea"/>
                <a:ea typeface="+mj-ea"/>
              </a:rPr>
              <a:t>＿</a:t>
            </a:r>
            <a:r>
              <a:rPr kumimoji="1" lang="ja-JP" altLang="en-US" sz="4000" dirty="0" err="1">
                <a:latin typeface="+mj-ea"/>
                <a:ea typeface="+mj-ea"/>
              </a:rPr>
              <a:t>人人人人</a:t>
            </a:r>
            <a:r>
              <a:rPr kumimoji="1" lang="ja-JP" altLang="en-US" sz="4000" dirty="0">
                <a:latin typeface="+mj-ea"/>
                <a:ea typeface="+mj-ea"/>
              </a:rPr>
              <a:t>人人人人人人人人人人人人＿</a:t>
            </a:r>
          </a:p>
          <a:p>
            <a:pPr algn="ctr"/>
            <a:r>
              <a:rPr kumimoji="1" lang="ja-JP" altLang="en-US" sz="4000" dirty="0">
                <a:latin typeface="+mj-ea"/>
                <a:ea typeface="+mj-ea"/>
              </a:rPr>
              <a:t>＞　チーム全員オデッセイ未プレイ　＜</a:t>
            </a:r>
          </a:p>
          <a:p>
            <a:pPr algn="ctr"/>
            <a:r>
              <a:rPr kumimoji="1" lang="ja-JP" altLang="en-US" sz="4000" dirty="0">
                <a:latin typeface="+mj-ea"/>
                <a:ea typeface="+mj-ea"/>
              </a:rPr>
              <a:t>￣</a:t>
            </a:r>
            <a:r>
              <a:rPr kumimoji="1" lang="en-US" altLang="ja-JP" sz="4000" dirty="0">
                <a:latin typeface="+mj-ea"/>
                <a:ea typeface="+mj-ea"/>
              </a:rPr>
              <a:t>Y^Y^Y^Y^Y^Y^Y^Y^Y^Y^Y^Y^Y^Y^Y</a:t>
            </a:r>
            <a:r>
              <a:rPr kumimoji="1" lang="ja-JP" altLang="en-US" sz="3200" dirty="0">
                <a:latin typeface="+mj-ea"/>
                <a:ea typeface="+mj-ea"/>
              </a:rPr>
              <a:t>￣</a:t>
            </a:r>
          </a:p>
        </p:txBody>
      </p:sp>
    </p:spTree>
    <p:extLst>
      <p:ext uri="{BB962C8B-B14F-4D97-AF65-F5344CB8AC3E}">
        <p14:creationId xmlns:p14="http://schemas.microsoft.com/office/powerpoint/2010/main" val="211753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2.22222E-6 L -0.05351 0.00208 L 0.02578 -0.00185 L -0.04713 -0.00371 L 0.02149 -0.00556 L -0.05039 -0.00556 L 0.02149 -0.00741 L 0.02149 -0.00741 " pathEditMode="relative" ptsTypes="AAAA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625" y="280852"/>
            <a:ext cx="10396882" cy="1151965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そうだこんな時こそ</a:t>
            </a:r>
            <a:r>
              <a:rPr lang="en-US" altLang="ja-JP" dirty="0"/>
              <a:t>google</a:t>
            </a:r>
            <a:r>
              <a:rPr lang="ja-JP" altLang="en-US" dirty="0" smtClean="0"/>
              <a:t>先生だ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883"/>
            <a:ext cx="4519025" cy="3884121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4701906" y="1604883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オデッセイ</a:t>
            </a:r>
            <a:r>
              <a:rPr kumimoji="1"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の攻略に目を通したので</a:t>
            </a:r>
            <a:endParaRPr kumimoji="1"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この問題は解決しました</a:t>
            </a:r>
            <a:endParaRPr kumimoji="1" lang="ja-JP" altLang="en-US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2682101"/>
            <a:ext cx="3693927" cy="36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3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85800" y="261258"/>
            <a:ext cx="10394707" cy="511332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タイトルは</a:t>
            </a:r>
            <a:r>
              <a:rPr kumimoji="1"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pPr marL="0" indent="0">
              <a:buNone/>
            </a:pPr>
            <a:endParaRPr lang="en-US" altLang="ja-JP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80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Unknown Chronicle(</a:t>
            </a:r>
            <a:r>
              <a:rPr lang="ja-JP" altLang="en-US" sz="80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仮</a:t>
            </a:r>
            <a:r>
              <a:rPr lang="en-US" altLang="ja-JP" sz="80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en-US" altLang="ja-JP" sz="8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3600" dirty="0"/>
              <a:t/>
            </a:r>
            <a:br>
              <a:rPr lang="en-US" altLang="ja-JP" sz="3600" dirty="0"/>
            </a:br>
            <a:r>
              <a:rPr lang="en-US" altLang="ja-JP" sz="28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en-US" altLang="ja-JP" sz="28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Unknown…</a:t>
            </a:r>
            <a:r>
              <a:rPr lang="ja-JP" altLang="en-US" sz="28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不明、未知</a:t>
            </a:r>
            <a:endParaRPr lang="en-US" altLang="ja-JP" sz="2800" cap="none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sz="28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つまりそういうことで</a:t>
            </a:r>
            <a:r>
              <a:rPr lang="ja-JP" altLang="en-US" sz="2800" cap="none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す</a:t>
            </a:r>
            <a:endParaRPr lang="en-US" altLang="ja-JP" sz="2800" cap="none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678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1" y="261258"/>
            <a:ext cx="10396882" cy="109318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ゲームシステム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85801" y="1236872"/>
            <a:ext cx="10394707" cy="4092773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ステージ内にちらばっているキー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アイテムを集めてボス部屋を解放、ボスを倒してステージクリア</a:t>
            </a:r>
            <a:endParaRPr lang="en-US" altLang="ja-JP" sz="36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体力はハート。攻撃を</a:t>
            </a:r>
            <a:r>
              <a:rPr kumimoji="1" lang="ja-JP" altLang="en-US" sz="36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喰らう</a:t>
            </a:r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r>
              <a:rPr kumimoji="1"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つ減り、なくなるとガメオベラ</a:t>
            </a:r>
            <a:r>
              <a:rPr kumimoji="1" lang="en-US" altLang="ja-JP" sz="36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O</a:t>
            </a:r>
            <a:r>
              <a:rPr kumimoji="1" lang="en-US" altLang="ja-JP" sz="3600" cap="none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rz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5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" y="196241"/>
            <a:ext cx="2988458" cy="4963588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3635647" y="771007"/>
            <a:ext cx="6479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主人公は</a:t>
            </a:r>
            <a:r>
              <a:rPr kumimoji="1" lang="en-US" altLang="ja-JP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unity</a:t>
            </a:r>
            <a:r>
              <a:rPr kumimoji="1" lang="ja-JP" altLang="en-US" sz="4000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ちゃんの</a:t>
            </a:r>
            <a:r>
              <a:rPr kumimoji="1"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予定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635647" y="1970149"/>
            <a:ext cx="76514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武器はできれば</a:t>
            </a:r>
            <a:r>
              <a:rPr kumimoji="1" lang="en-US" altLang="ja-JP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2</a:t>
            </a:r>
            <a:r>
              <a:rPr kumimoji="1"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種類実装したい</a:t>
            </a:r>
            <a:endParaRPr kumimoji="1"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en-US" altLang="ja-JP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ダークソウルみたいに</a:t>
            </a:r>
            <a:endParaRPr kumimoji="1"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切り替え方式</a:t>
            </a:r>
            <a:r>
              <a:rPr kumimoji="1" lang="en-US" altLang="ja-JP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71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176348"/>
            <a:ext cx="10396882" cy="81642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世界観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85800" y="1084218"/>
            <a:ext cx="10394707" cy="4290368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平和な世界に唐突に現れた悪役が、敵を作り出して世界に</a:t>
            </a:r>
            <a:r>
              <a:rPr kumimoji="1" lang="ja-JP" altLang="en-US" sz="320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放ってしまう。</a:t>
            </a:r>
            <a:r>
              <a:rPr lang="ja-JP" altLang="en-US" sz="320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悪役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を倒し、世界に平和を取り戻すために冒険が始まる</a:t>
            </a:r>
            <a:r>
              <a:rPr lang="en-US" altLang="ja-JP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en-US" altLang="ja-JP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☆のカービィ的な</a:t>
            </a:r>
            <a:r>
              <a:rPr lang="en-US" altLang="ja-JP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endParaRPr kumimoji="1"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38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53" y="91440"/>
            <a:ext cx="5408021" cy="5408021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267788"/>
            <a:ext cx="10396882" cy="1151965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操作予定表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6657581" y="3459098"/>
            <a:ext cx="2477831" cy="108896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9048261" y="43633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視点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 flipH="1" flipV="1">
            <a:off x="2341707" y="1966283"/>
            <a:ext cx="2207623" cy="76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695376" y="18307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移動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>
            <a:off x="7160185" y="3120237"/>
            <a:ext cx="1854926" cy="38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9015111" y="33954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ジャンプ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432766" y="2873830"/>
            <a:ext cx="1702646" cy="1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9135412" y="27268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決定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 flipH="1">
            <a:off x="5865223" y="2873829"/>
            <a:ext cx="966651" cy="1306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554920" y="41842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攻撃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6975566" y="1554480"/>
            <a:ext cx="1841863" cy="276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8817429" y="13829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ダッシュ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 flipV="1">
            <a:off x="7160185" y="2200104"/>
            <a:ext cx="1226169" cy="33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8386354" y="199520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武器切り替え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9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625" y="189412"/>
            <a:ext cx="10396882" cy="82949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ゲームの魅力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182880" y="1018904"/>
            <a:ext cx="10897627" cy="4355681"/>
          </a:xfrm>
        </p:spPr>
        <p:txBody>
          <a:bodyPr/>
          <a:lstStyle/>
          <a:p>
            <a:r>
              <a:rPr lang="en-US" altLang="ja-JP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3D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アクションなので自由性が高い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ボス</a:t>
            </a:r>
            <a:r>
              <a:rPr kumimoji="1"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を</a:t>
            </a:r>
            <a:r>
              <a:rPr kumimoji="1"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配置</a:t>
            </a:r>
            <a:r>
              <a:rPr kumimoji="1"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しているのでアクションにも熱が入る</a:t>
            </a:r>
            <a:endParaRPr kumimoji="1"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マップをそこそこな数作る予定なのでやりごたえもある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な、なんとこのゲーム、今なら</a:t>
            </a:r>
            <a:r>
              <a:rPr lang="en-US" altLang="ja-JP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……</a:t>
            </a:r>
            <a:endParaRPr kumimoji="1"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46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5928" y="1717675"/>
            <a:ext cx="5140325" cy="5140325"/>
          </a:xfrm>
        </p:spPr>
      </p:pic>
      <p:sp>
        <p:nvSpPr>
          <p:cNvPr id="5" name="正方形/長方形 4"/>
          <p:cNvSpPr/>
          <p:nvPr/>
        </p:nvSpPr>
        <p:spPr>
          <a:xfrm>
            <a:off x="1225042" y="330522"/>
            <a:ext cx="9100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なんと無料で遊べちまうんだ！</a:t>
            </a:r>
            <a:endParaRPr lang="ja-JP" alt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88183" y="2860766"/>
            <a:ext cx="30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25" y="2353798"/>
            <a:ext cx="65722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99 0.00579 C -0.05703 0.06875 -0.05 0.11389 -0.0431 0.11389 C -0.03594 0.11389 -0.02995 0.06875 -0.028 0.00579 C -0.025 0.06875 -0.01901 0.11389 -0.01198 0.11389 C -0.00495 0.11389 0.00104 0.06875 0.00299 0.00579 C 0.00599 0.06875 0.01198 0.11389 0.01901 0.11389 C 0.02604 0.11389 0.03307 0.06875 0.03502 0.00579 C 0.03698 0.06875 0.04284 0.11389 0.05104 0.11389 C 0.05703 0.11389 0.06406 0.06875 0.06601 0.00579 C 0.06797 0.06875 0.075 0.11389 0.08203 0.11389 C 0.08906 0.11389 0.09505 0.06875 0.097 0.00579 C 0.1 0.06875 0.10599 0.11389 0.11302 0.11389 C 0.12005 0.11389 0.12604 0.06875 0.12904 0.00579 C 0.13099 0.06875 0.13698 0.11389 0.14401 0.11389 C 0.15104 0.11389 0.15807 0.06875 0.16002 0.00579 C 0.16198 0.06875 0.16797 0.11389 0.17604 0.11389 C 0.18307 0.11389 0.18906 0.06875 0.19101 0.00579 " pathEditMode="relative" rAng="0" ptsTypes="AAAAAAAAAAAAAAA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53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267788"/>
            <a:ext cx="10396882" cy="1151965"/>
          </a:xfrm>
        </p:spPr>
        <p:txBody>
          <a:bodyPr/>
          <a:lstStyle/>
          <a:p>
            <a:r>
              <a:rPr kumimoji="1" lang="ja-JP" altLang="en-US" dirty="0" smtClean="0"/>
              <a:t>注意事項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85800" y="1672046"/>
            <a:ext cx="10394707" cy="3702539"/>
          </a:xfrm>
        </p:spPr>
        <p:txBody>
          <a:bodyPr>
            <a:normAutofit/>
          </a:bodyPr>
          <a:lstStyle/>
          <a:p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所々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ネタに走ってます。真面目に聞かれるとこちらがもたないので、笑ったり突っ込み入れたりしてください。そうでないと死んでしまいます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7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625" y="189412"/>
            <a:ext cx="10396882" cy="999308"/>
          </a:xfrm>
        </p:spPr>
        <p:txBody>
          <a:bodyPr/>
          <a:lstStyle/>
          <a:p>
            <a:r>
              <a:rPr lang="en-US" altLang="ja-JP" cap="none" dirty="0" smtClean="0">
                <a:latin typeface="+mj-ea"/>
              </a:rPr>
              <a:t>PC</a:t>
            </a:r>
            <a:r>
              <a:rPr lang="ja-JP" altLang="en-US" cap="none" dirty="0">
                <a:latin typeface="+mj-ea"/>
              </a:rPr>
              <a:t>の</a:t>
            </a:r>
            <a:r>
              <a:rPr kumimoji="1" lang="ja-JP" altLang="en-US" dirty="0" smtClean="0"/>
              <a:t>想定</a:t>
            </a:r>
            <a:r>
              <a:rPr kumimoji="1" lang="ja-JP" altLang="en-US" dirty="0" smtClean="0"/>
              <a:t>スペック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30528962"/>
              </p:ext>
            </p:extLst>
          </p:nvPr>
        </p:nvGraphicFramePr>
        <p:xfrm>
          <a:off x="683625" y="1672364"/>
          <a:ext cx="10393362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341">
                  <a:extLst>
                    <a:ext uri="{9D8B030D-6E8A-4147-A177-3AD203B41FA5}">
                      <a16:colId xmlns:a16="http://schemas.microsoft.com/office/drawing/2014/main" val="2307470473"/>
                    </a:ext>
                  </a:extLst>
                </a:gridCol>
                <a:gridCol w="6806021">
                  <a:extLst>
                    <a:ext uri="{9D8B030D-6E8A-4147-A177-3AD203B41FA5}">
                      <a16:colId xmlns:a16="http://schemas.microsoft.com/office/drawing/2014/main" val="3964019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5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aseline="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OS</a:t>
                      </a:r>
                      <a:endParaRPr kumimoji="1" lang="ja-JP" altLang="en-US" sz="3200" baseline="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i="0" kern="1200" dirty="0" smtClean="0">
                          <a:solidFill>
                            <a:schemeClr val="dk1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+mn-cs"/>
                        </a:rPr>
                        <a:t>Windows 10</a:t>
                      </a:r>
                      <a:endParaRPr kumimoji="1" lang="ja-JP" altLang="en-US" sz="32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18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CPU</a:t>
                      </a:r>
                      <a:endParaRPr kumimoji="1" lang="ja-JP" altLang="en-US" sz="32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i="0" kern="1200" dirty="0" smtClean="0">
                          <a:solidFill>
                            <a:schemeClr val="dk1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  <a:cs typeface="+mn-cs"/>
                        </a:rPr>
                        <a:t>Intel Core i3</a:t>
                      </a:r>
                      <a:endParaRPr kumimoji="1" lang="ja-JP" altLang="en-US" sz="32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9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メモリ</a:t>
                      </a:r>
                      <a:endParaRPr kumimoji="1" lang="ja-JP" altLang="en-US" sz="32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12GB</a:t>
                      </a:r>
                      <a:r>
                        <a:rPr kumimoji="1" lang="en-US" altLang="ja-JP" sz="3200" baseline="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 RAM</a:t>
                      </a:r>
                      <a:endParaRPr kumimoji="1" lang="ja-JP" altLang="en-US" sz="32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42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グラボ</a:t>
                      </a:r>
                      <a:endParaRPr kumimoji="1" lang="ja-JP" altLang="en-US" sz="32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------------</a:t>
                      </a:r>
                      <a:endParaRPr kumimoji="1" lang="ja-JP" altLang="en-US" sz="32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878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55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役割分担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235132" y="2063396"/>
            <a:ext cx="11286308" cy="3311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村上優飛・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・・プログラム</a:t>
            </a:r>
            <a:endParaRPr lang="en-US" altLang="ja-JP" sz="36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米田優太郎・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・・プログラム</a:t>
            </a:r>
            <a:endParaRPr lang="en-US" altLang="ja-JP" sz="36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山上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輝・・マップ制作兼プログラム</a:t>
            </a:r>
            <a:endParaRPr lang="en-US" altLang="ja-JP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管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浩一郎・・</a:t>
            </a:r>
            <a:r>
              <a:rPr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BGM,</a:t>
            </a:r>
            <a:r>
              <a:rPr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アニメーション</a:t>
            </a:r>
            <a:r>
              <a:rPr lang="en-US" altLang="ja-JP" sz="36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etc.</a:t>
            </a:r>
            <a:endParaRPr lang="en-US" altLang="ja-JP" sz="36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508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298" y="300446"/>
            <a:ext cx="10396882" cy="884176"/>
          </a:xfrm>
        </p:spPr>
        <p:txBody>
          <a:bodyPr/>
          <a:lstStyle/>
          <a:p>
            <a:r>
              <a:rPr kumimoji="1" lang="ja-JP" altLang="en-US" dirty="0" smtClean="0"/>
              <a:t>制作スケジュール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28564210"/>
              </p:ext>
            </p:extLst>
          </p:nvPr>
        </p:nvGraphicFramePr>
        <p:xfrm>
          <a:off x="583231" y="1432465"/>
          <a:ext cx="10394949" cy="3578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189">
                  <a:extLst>
                    <a:ext uri="{9D8B030D-6E8A-4147-A177-3AD203B41FA5}">
                      <a16:colId xmlns:a16="http://schemas.microsoft.com/office/drawing/2014/main" val="1963816929"/>
                    </a:ext>
                  </a:extLst>
                </a:gridCol>
                <a:gridCol w="1449977">
                  <a:extLst>
                    <a:ext uri="{9D8B030D-6E8A-4147-A177-3AD203B41FA5}">
                      <a16:colId xmlns:a16="http://schemas.microsoft.com/office/drawing/2014/main" val="873350670"/>
                    </a:ext>
                  </a:extLst>
                </a:gridCol>
                <a:gridCol w="7762783">
                  <a:extLst>
                    <a:ext uri="{9D8B030D-6E8A-4147-A177-3AD203B41FA5}">
                      <a16:colId xmlns:a16="http://schemas.microsoft.com/office/drawing/2014/main" val="4106834629"/>
                    </a:ext>
                  </a:extLst>
                </a:gridCol>
              </a:tblGrid>
              <a:tr h="469186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期間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作業内容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152297"/>
                  </a:ext>
                </a:extLst>
              </a:tr>
              <a:tr h="46918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19</a:t>
                      </a:r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年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9</a:t>
                      </a:r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プレゼン、制作開始</a:t>
                      </a:r>
                      <a:endParaRPr kumimoji="1" lang="ja-JP" altLang="en-US" sz="28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100535"/>
                  </a:ext>
                </a:extLst>
              </a:tr>
              <a:tr h="469186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10</a:t>
                      </a:r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中旬、プロト完成</a:t>
                      </a:r>
                      <a:endParaRPr kumimoji="1" lang="ja-JP" altLang="en-US" sz="28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385605"/>
                  </a:ext>
                </a:extLst>
              </a:tr>
              <a:tr h="469186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11</a:t>
                      </a:r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214152"/>
                  </a:ext>
                </a:extLst>
              </a:tr>
              <a:tr h="469186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12</a:t>
                      </a:r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マップ制作終了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92937"/>
                  </a:ext>
                </a:extLst>
              </a:tr>
              <a:tr h="46918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20</a:t>
                      </a:r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年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1</a:t>
                      </a:r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ほとんど</a:t>
                      </a:r>
                      <a:r>
                        <a:rPr kumimoji="1" lang="en-US" altLang="ja-JP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)</a:t>
                      </a:r>
                      <a:r>
                        <a:rPr kumimoji="1" lang="ja-JP" altLang="en-US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完成</a:t>
                      </a:r>
                      <a:endParaRPr kumimoji="1" lang="ja-JP" altLang="en-US" sz="28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641620"/>
                  </a:ext>
                </a:extLst>
              </a:tr>
              <a:tr h="469186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2</a:t>
                      </a:r>
                      <a:r>
                        <a:rPr kumimoji="1" lang="ja-JP" altLang="en-US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月</a:t>
                      </a:r>
                      <a:endParaRPr kumimoji="1" lang="ja-JP" altLang="en-US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最終調整</a:t>
                      </a:r>
                      <a:r>
                        <a:rPr kumimoji="1" lang="en-US" altLang="ja-JP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&amp;</a:t>
                      </a:r>
                      <a:r>
                        <a:rPr kumimoji="1" lang="ja-JP" altLang="en-US" sz="2800" dirty="0" smtClean="0"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デバッグ</a:t>
                      </a:r>
                      <a:endParaRPr kumimoji="1" lang="ja-JP" altLang="en-US" sz="2800" dirty="0"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924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8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85800" y="0"/>
            <a:ext cx="10394707" cy="3767855"/>
          </a:xfrm>
        </p:spPr>
        <p:txBody>
          <a:bodyPr>
            <a:normAutofit/>
          </a:bodyPr>
          <a:lstStyle/>
          <a:p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以上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でプレゼンを終わります。ご清聴</a:t>
            </a:r>
            <a:r>
              <a:rPr lang="en-US" altLang="ja-JP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(?)</a:t>
            </a:r>
          </a:p>
          <a:p>
            <a:pPr marL="0" indent="0">
              <a:buNone/>
            </a:pP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ありがとうございました</a:t>
            </a:r>
            <a:endParaRPr kumimoji="1" lang="ja-JP" altLang="en-US" sz="40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3" y="2374165"/>
            <a:ext cx="4491471" cy="38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625" y="189412"/>
            <a:ext cx="10396882" cy="76417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お品書き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85800" y="1306286"/>
            <a:ext cx="10394707" cy="4277305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・開発環境</a:t>
            </a:r>
            <a:endParaRPr lang="en-US" altLang="ja-JP" sz="3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・ゲーム内容</a:t>
            </a:r>
            <a:endParaRPr kumimoji="1"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kumimoji="1"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ゲームシステム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3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メンバーの</a:t>
            </a: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役割</a:t>
            </a:r>
            <a:endParaRPr kumimoji="1"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r>
              <a:rPr lang="ja-JP" altLang="en-US" sz="32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・質疑応答</a:t>
            </a:r>
            <a:endParaRPr lang="en-US" altLang="ja-JP" sz="3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85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124098"/>
            <a:ext cx="10396882" cy="894806"/>
          </a:xfrm>
        </p:spPr>
        <p:txBody>
          <a:bodyPr/>
          <a:lstStyle/>
          <a:p>
            <a:r>
              <a:rPr lang="ja-JP" altLang="en-US" dirty="0" smtClean="0"/>
              <a:t>開発</a:t>
            </a:r>
            <a:r>
              <a:rPr lang="ja-JP" altLang="en-US" dirty="0"/>
              <a:t>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85800" y="1018904"/>
            <a:ext cx="10394707" cy="4355681"/>
          </a:xfrm>
        </p:spPr>
        <p:txBody>
          <a:bodyPr>
            <a:normAutofit/>
          </a:bodyPr>
          <a:lstStyle/>
          <a:p>
            <a:r>
              <a:rPr lang="ja-JP" altLang="en-US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とりあえず</a:t>
            </a:r>
            <a:r>
              <a:rPr lang="en-US" altLang="ja-JP" sz="4000" cap="none" dirty="0" err="1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Git</a:t>
            </a:r>
            <a:r>
              <a:rPr lang="ja-JP" altLang="en-US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使って</a:t>
            </a:r>
            <a:r>
              <a:rPr lang="en-US" altLang="ja-JP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r>
              <a:rPr lang="ja-JP" altLang="en-US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エンジンは</a:t>
            </a:r>
            <a:r>
              <a:rPr lang="en-US" altLang="ja-JP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r>
              <a:rPr lang="en-US" altLang="ja-JP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DirectX</a:t>
            </a:r>
            <a:r>
              <a:rPr lang="en-US" altLang="ja-JP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絶対無理</a:t>
            </a:r>
            <a:r>
              <a:rPr lang="en-US" altLang="ja-JP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(´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en-US" altLang="ja-JP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ω</a:t>
            </a:r>
            <a:r>
              <a:rPr lang="ja-JP" altLang="en-US" sz="40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</a:t>
            </a:r>
            <a:r>
              <a:rPr lang="ja-JP" altLang="en-US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｀</a:t>
            </a:r>
            <a:r>
              <a:rPr lang="en-US" altLang="ja-JP" sz="40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lang="en-US" altLang="ja-JP" sz="40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Unreal…</a:t>
            </a:r>
            <a:r>
              <a:rPr lang="ja-JP" altLang="en-US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うーん</a:t>
            </a:r>
            <a:r>
              <a:rPr lang="en-US" altLang="ja-JP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</a:p>
          <a:p>
            <a:endParaRPr kumimoji="1" lang="en-US" altLang="ja-JP" sz="4000" cap="none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結論は</a:t>
            </a:r>
            <a:r>
              <a:rPr kumimoji="1" lang="en-US" altLang="ja-JP" sz="4000" cap="none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……</a:t>
            </a:r>
            <a:endParaRPr kumimoji="1" lang="ja-JP" altLang="en-US" sz="4000" cap="none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87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3625" y="202475"/>
            <a:ext cx="10396882" cy="803366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694"/>
            <a:ext cx="12305210" cy="7434694"/>
          </a:xfrm>
        </p:spPr>
      </p:pic>
    </p:spTree>
    <p:extLst>
      <p:ext uri="{BB962C8B-B14F-4D97-AF65-F5344CB8AC3E}">
        <p14:creationId xmlns:p14="http://schemas.microsoft.com/office/powerpoint/2010/main" val="275464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 rot="21420000">
            <a:off x="1383005" y="3113147"/>
            <a:ext cx="9755187" cy="1380491"/>
          </a:xfrm>
        </p:spPr>
        <p:txBody>
          <a:bodyPr/>
          <a:lstStyle/>
          <a:p>
            <a:r>
              <a:rPr kumimoji="1" lang="ja-JP" altLang="en-US" dirty="0" smtClean="0"/>
              <a:t>ゲーム紹介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09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409" y="269005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どんなゲームを作るのか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09" y="2770152"/>
            <a:ext cx="2821575" cy="2821575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-241663" y="844987"/>
            <a:ext cx="10394707" cy="3536820"/>
          </a:xfrm>
        </p:spPr>
        <p:txBody>
          <a:bodyPr/>
          <a:lstStyle/>
          <a:p>
            <a:pPr algn="ctr"/>
            <a:r>
              <a:rPr kumimoji="1" lang="ja-JP" altLang="en-US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ずばり</a:t>
            </a:r>
            <a:r>
              <a:rPr kumimoji="1" lang="en-US" altLang="ja-JP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…</a:t>
            </a:r>
            <a:r>
              <a:rPr kumimoji="1" lang="ja-JP" altLang="en-US" sz="5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「</a:t>
            </a:r>
            <a:r>
              <a:rPr kumimoji="1" lang="ja-JP" altLang="en-US" sz="4400" dirty="0" smtClean="0">
                <a:solidFill>
                  <a:srgbClr val="FF0000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スーパーマリオ オデッセイ</a:t>
            </a:r>
            <a:r>
              <a:rPr kumimoji="1" lang="ja-JP" altLang="en-US" sz="5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」</a:t>
            </a:r>
            <a:endParaRPr kumimoji="1" lang="en-US" altLang="ja-JP" sz="44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 algn="ctr">
              <a:buNone/>
            </a:pPr>
            <a:r>
              <a:rPr kumimoji="1" lang="ja-JP" altLang="en-US" sz="44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みたいなゲーム</a:t>
            </a:r>
            <a:endParaRPr kumimoji="1" lang="en-US" altLang="ja-JP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666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761" y="685800"/>
            <a:ext cx="10985922" cy="115196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 smtClean="0"/>
              <a:t>マリオ オデッセイってなんぞ？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" y="2011974"/>
            <a:ext cx="5787481" cy="3289369"/>
          </a:xfrm>
        </p:spPr>
      </p:pic>
      <p:sp>
        <p:nvSpPr>
          <p:cNvPr id="7" name="テキスト ボックス 6"/>
          <p:cNvSpPr txBox="1"/>
          <p:nvPr/>
        </p:nvSpPr>
        <p:spPr>
          <a:xfrm>
            <a:off x="6230983" y="2273231"/>
            <a:ext cx="50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任天堂から発売された</a:t>
            </a:r>
            <a:r>
              <a:rPr kumimoji="1" lang="en-US" altLang="ja-JP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3D</a:t>
            </a:r>
            <a:r>
              <a:rPr kumimoji="1" lang="ja-JP" altLang="en-US" sz="3600" dirty="0" smtClean="0">
                <a:latin typeface="游ゴシック" panose="020B0400000000000000" pitchFamily="50" charset="-128"/>
                <a:ea typeface="游ゴシック" panose="020B0400000000000000" pitchFamily="50" charset="-128"/>
              </a:rPr>
              <a:t>アクションのマリオ</a:t>
            </a:r>
            <a:endParaRPr kumimoji="1" lang="ja-JP" altLang="en-US" sz="3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740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1268">
            <a:off x="431073" y="2170564"/>
            <a:ext cx="6531429" cy="3668534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3704">
            <a:off x="5387362" y="1532693"/>
            <a:ext cx="6444343" cy="362494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24099"/>
            <a:ext cx="10396882" cy="633547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自由性の高い</a:t>
            </a:r>
            <a:r>
              <a:rPr kumimoji="1" lang="en-US" altLang="ja-JP" dirty="0" smtClean="0">
                <a:latin typeface="+mn-ea"/>
                <a:ea typeface="+mn-ea"/>
              </a:rPr>
              <a:t>3D</a:t>
            </a:r>
            <a:r>
              <a:rPr kumimoji="1" lang="ja-JP" altLang="en-US" dirty="0" smtClean="0"/>
              <a:t>アクション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727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イン イベント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TM04033927[[fn=メイン イベント]]</Template>
  <TotalTime>3157</TotalTime>
  <Words>420</Words>
  <Application>Microsoft Office PowerPoint</Application>
  <PresentationFormat>ワイド画面</PresentationFormat>
  <Paragraphs>98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ＭＳ Ｐゴシック</vt:lpstr>
      <vt:lpstr>游ゴシック</vt:lpstr>
      <vt:lpstr>Arial</vt:lpstr>
      <vt:lpstr>Impact</vt:lpstr>
      <vt:lpstr>メイン イベント</vt:lpstr>
      <vt:lpstr>卒業研究</vt:lpstr>
      <vt:lpstr>注意事項</vt:lpstr>
      <vt:lpstr>お品書き</vt:lpstr>
      <vt:lpstr>開発環境</vt:lpstr>
      <vt:lpstr>PowerPoint プレゼンテーション</vt:lpstr>
      <vt:lpstr>ゲーム紹介</vt:lpstr>
      <vt:lpstr>どんなゲームを作るのか</vt:lpstr>
      <vt:lpstr>マリオ オデッセイってなんぞ？</vt:lpstr>
      <vt:lpstr>自由性の高い3Dアクション</vt:lpstr>
      <vt:lpstr>PowerPoint プレゼンテーション</vt:lpstr>
      <vt:lpstr>PowerPoint プレゼンテーション</vt:lpstr>
      <vt:lpstr>そうだこんな時こそgoogle先生だ</vt:lpstr>
      <vt:lpstr>PowerPoint プレゼンテーション</vt:lpstr>
      <vt:lpstr>ゲームシステム</vt:lpstr>
      <vt:lpstr>PowerPoint プレゼンテーション</vt:lpstr>
      <vt:lpstr>世界観</vt:lpstr>
      <vt:lpstr>操作予定表</vt:lpstr>
      <vt:lpstr>ゲームの魅力</vt:lpstr>
      <vt:lpstr>PowerPoint プレゼンテーション</vt:lpstr>
      <vt:lpstr>PCの想定スペック</vt:lpstr>
      <vt:lpstr>役割分担</vt:lpstr>
      <vt:lpstr>制作スケジュール</vt:lpstr>
      <vt:lpstr>PowerPoint プレゼンテーション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卒業制作</dc:title>
  <dc:creator>kbc17b26</dc:creator>
  <cp:lastModifiedBy>kbc17b26</cp:lastModifiedBy>
  <cp:revision>89</cp:revision>
  <dcterms:created xsi:type="dcterms:W3CDTF">2019-09-03T01:03:17Z</dcterms:created>
  <dcterms:modified xsi:type="dcterms:W3CDTF">2019-09-13T05:08:25Z</dcterms:modified>
</cp:coreProperties>
</file>